
<file path=[Content_Types].xml><?xml version="1.0" encoding="utf-8"?>
<Types xmlns="http://schemas.openxmlformats.org/package/2006/content-types">
  <Default Extension="png" ContentType="image/png"/>
  <Default Extension="mpeg" ContentType="video/unknown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9"/>
  </p:notesMasterIdLst>
  <p:handoutMasterIdLst>
    <p:handoutMasterId r:id="rId50"/>
  </p:handoutMasterIdLst>
  <p:sldIdLst>
    <p:sldId id="835" r:id="rId2"/>
    <p:sldId id="812" r:id="rId3"/>
    <p:sldId id="857" r:id="rId4"/>
    <p:sldId id="858" r:id="rId5"/>
    <p:sldId id="859" r:id="rId6"/>
    <p:sldId id="860" r:id="rId7"/>
    <p:sldId id="861" r:id="rId8"/>
    <p:sldId id="862" r:id="rId9"/>
    <p:sldId id="863" r:id="rId10"/>
    <p:sldId id="848" r:id="rId11"/>
    <p:sldId id="813" r:id="rId12"/>
    <p:sldId id="814" r:id="rId13"/>
    <p:sldId id="838" r:id="rId14"/>
    <p:sldId id="839" r:id="rId15"/>
    <p:sldId id="837" r:id="rId16"/>
    <p:sldId id="815" r:id="rId17"/>
    <p:sldId id="816" r:id="rId18"/>
    <p:sldId id="817" r:id="rId19"/>
    <p:sldId id="845" r:id="rId20"/>
    <p:sldId id="864" r:id="rId21"/>
    <p:sldId id="849" r:id="rId22"/>
    <p:sldId id="821" r:id="rId23"/>
    <p:sldId id="841" r:id="rId24"/>
    <p:sldId id="842" r:id="rId25"/>
    <p:sldId id="843" r:id="rId26"/>
    <p:sldId id="840" r:id="rId27"/>
    <p:sldId id="836" r:id="rId28"/>
    <p:sldId id="829" r:id="rId29"/>
    <p:sldId id="819" r:id="rId30"/>
    <p:sldId id="822" r:id="rId31"/>
    <p:sldId id="825" r:id="rId32"/>
    <p:sldId id="823" r:id="rId33"/>
    <p:sldId id="806" r:id="rId34"/>
    <p:sldId id="804" r:id="rId35"/>
    <p:sldId id="827" r:id="rId36"/>
    <p:sldId id="798" r:id="rId37"/>
    <p:sldId id="799" r:id="rId38"/>
    <p:sldId id="833" r:id="rId39"/>
    <p:sldId id="768" r:id="rId40"/>
    <p:sldId id="734" r:id="rId41"/>
    <p:sldId id="770" r:id="rId42"/>
    <p:sldId id="846" r:id="rId43"/>
    <p:sldId id="847" r:id="rId44"/>
    <p:sldId id="866" r:id="rId45"/>
    <p:sldId id="868" r:id="rId46"/>
    <p:sldId id="771" r:id="rId47"/>
    <p:sldId id="865" r:id="rId48"/>
  </p:sldIdLst>
  <p:sldSz cx="12192000" cy="6858000"/>
  <p:notesSz cx="7099300" cy="10234613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49" autoAdjust="0"/>
    <p:restoredTop sz="89716" autoAdjust="0"/>
  </p:normalViewPr>
  <p:slideViewPr>
    <p:cSldViewPr>
      <p:cViewPr varScale="1">
        <p:scale>
          <a:sx n="113" d="100"/>
          <a:sy n="113" d="100"/>
        </p:scale>
        <p:origin x="10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Did</a:t>
            </a:r>
            <a:r>
              <a:rPr lang="en-US" baseline="0" dirty="0"/>
              <a:t> we play the game yet? No, we just thought really hard about what to do. Did we get 150? 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0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playing actually happened! Real fake money!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Whats</a:t>
            </a:r>
            <a:r>
              <a:rPr lang="en-US" baseline="0" dirty="0"/>
              <a:t> the optimal policy? We don</a:t>
            </a:r>
            <a:r>
              <a:rPr lang="uk-UA" baseline="0" dirty="0"/>
              <a:t>’</a:t>
            </a:r>
            <a:r>
              <a:rPr lang="en-US" baseline="0" dirty="0"/>
              <a:t>t know the </a:t>
            </a:r>
            <a:r>
              <a:rPr lang="en-US" baseline="0" dirty="0" err="1"/>
              <a:t>mdp</a:t>
            </a:r>
            <a:r>
              <a:rPr lang="en-US" baseline="0" dirty="0"/>
              <a:t> so no offline planning. What do we do? Give up and go home?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to spend money to figure out what’s optimal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2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10.xml"/><Relationship Id="rId10" Type="http://schemas.openxmlformats.org/officeDocument/2006/relationships/image" Target="../media/image27.png"/><Relationship Id="rId4" Type="http://schemas.openxmlformats.org/officeDocument/2006/relationships/tags" Target="../tags/tag9.xml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3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6.png"/><Relationship Id="rId5" Type="http://schemas.openxmlformats.org/officeDocument/2006/relationships/tags" Target="../tags/tag17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tags" Target="../tags/tag16.xml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8.xml"/><Relationship Id="rId7" Type="http://schemas.openxmlformats.org/officeDocument/2006/relationships/image" Target="../media/image51.png"/><Relationship Id="rId12" Type="http://schemas.openxmlformats.org/officeDocument/2006/relationships/image" Target="../media/image50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0.xml"/><Relationship Id="rId10" Type="http://schemas.openxmlformats.org/officeDocument/2006/relationships/image" Target="../media/image49.png"/><Relationship Id="rId4" Type="http://schemas.openxmlformats.org/officeDocument/2006/relationships/tags" Target="../tags/tag29.xml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4/527: </a:t>
            </a:r>
            <a:r>
              <a:rPr lang="en-US" dirty="0"/>
              <a:t>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Jared Saia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New Mexico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5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81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24200" y="3872055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CS4/527students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447800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7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3549" y="3129944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</p:spTree>
    <p:extLst>
      <p:ext uri="{BB962C8B-B14F-4D97-AF65-F5344CB8AC3E}">
        <p14:creationId xmlns:p14="http://schemas.microsoft.com/office/powerpoint/2010/main" val="1642627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2663" y="35814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9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2192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68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optimal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27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can converge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/>
              <a:t>Solving MDPs is offline planning</a:t>
            </a:r>
          </a:p>
          <a:p>
            <a:pPr lvl="1"/>
            <a:r>
              <a:rPr lang="en-US" sz="2400" dirty="0"/>
              <a:t>You determine all quantities through computation</a:t>
            </a:r>
          </a:p>
          <a:p>
            <a:pPr lvl="1"/>
            <a:r>
              <a:rPr lang="en-US" sz="2400" dirty="0"/>
              <a:t>You need to know the details of the MDP</a:t>
            </a:r>
          </a:p>
          <a:p>
            <a:pPr lvl="1"/>
            <a:r>
              <a:rPr lang="en-US" sz="2400" dirty="0"/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alatino"/>
                <a:cs typeface="Palatino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Palatino"/>
                <a:cs typeface="Palatino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Palatino"/>
                  <a:cs typeface="Palatino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Palatino"/>
                  <a:cs typeface="Palatino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52220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6973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779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35928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-635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57169</TotalTime>
  <Words>2336</Words>
  <Application>Microsoft Macintosh PowerPoint</Application>
  <PresentationFormat>Widescreen</PresentationFormat>
  <Paragraphs>502</Paragraphs>
  <Slides>47</Slides>
  <Notes>11</Notes>
  <HiddenSlides>3</HiddenSlides>
  <MMClips>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ＭＳ Ｐゴシック</vt:lpstr>
      <vt:lpstr>Arial</vt:lpstr>
      <vt:lpstr>Calibri</vt:lpstr>
      <vt:lpstr>Courier New</vt:lpstr>
      <vt:lpstr>Palatino</vt:lpstr>
      <vt:lpstr>Symbol</vt:lpstr>
      <vt:lpstr>Wingdings</vt:lpstr>
      <vt:lpstr>188_anca</vt:lpstr>
      <vt:lpstr>Photo Editor Photo</vt:lpstr>
      <vt:lpstr>CS 4/527: Artificial Intelligence 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DeepMind Atari (©Two Minute Lectures)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Detour: Q-Value Iteration</vt:lpstr>
      <vt:lpstr>Q-Learning</vt:lpstr>
      <vt:lpstr>Video of Demo Q-Learning -- Gridworld</vt:lpstr>
      <vt:lpstr>Video of Demo Q-Learning -- Crawler</vt:lpstr>
      <vt:lpstr>Active Reinforcement Learning</vt:lpstr>
      <vt:lpstr>Q-Learning:  act according to current optimal (and also explore…)</vt:lpstr>
      <vt:lpstr>Q-Learning Properties</vt:lpstr>
      <vt:lpstr>Discussion: Model-Based vs Model-Free RL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Jared Saia</cp:lastModifiedBy>
  <cp:revision>3024</cp:revision>
  <cp:lastPrinted>2018-02-20T19:10:11Z</cp:lastPrinted>
  <dcterms:created xsi:type="dcterms:W3CDTF">2004-08-27T04:16:05Z</dcterms:created>
  <dcterms:modified xsi:type="dcterms:W3CDTF">2018-02-22T17:55:54Z</dcterms:modified>
</cp:coreProperties>
</file>